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52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6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4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o Distilo" userId="18c781db-b65c-4cb3-a12b-b5834e572331" providerId="ADAL" clId="{67FBF331-FF4F-4356-9DFE-0B17C01A8518}"/>
    <pc:docChg chg="modSld">
      <pc:chgData name="Silvio Distilo" userId="18c781db-b65c-4cb3-a12b-b5834e572331" providerId="ADAL" clId="{67FBF331-FF4F-4356-9DFE-0B17C01A8518}" dt="2025-10-15T20:12:07.542" v="0" actId="1076"/>
      <pc:docMkLst>
        <pc:docMk/>
      </pc:docMkLst>
      <pc:sldChg chg="modSp mod">
        <pc:chgData name="Silvio Distilo" userId="18c781db-b65c-4cb3-a12b-b5834e572331" providerId="ADAL" clId="{67FBF331-FF4F-4356-9DFE-0B17C01A8518}" dt="2025-10-15T20:12:07.542" v="0" actId="1076"/>
        <pc:sldMkLst>
          <pc:docMk/>
          <pc:sldMk cId="4193382044" sldId="352"/>
        </pc:sldMkLst>
        <pc:spChg chg="mod">
          <ac:chgData name="Silvio Distilo" userId="18c781db-b65c-4cb3-a12b-b5834e572331" providerId="ADAL" clId="{67FBF331-FF4F-4356-9DFE-0B17C01A8518}" dt="2025-10-15T20:12:07.542" v="0" actId="1076"/>
          <ac:spMkLst>
            <pc:docMk/>
            <pc:sldMk cId="4193382044" sldId="352"/>
            <ac:spMk id="4" creationId="{60C97580-9AD8-396B-DE8E-F2F711C9C8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339D63-D128-8E59-EBBB-6336185E1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9013573-FDE8-A946-8A4C-13A5DC476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5F6013-19CC-C1AC-75F3-DDA1F9EB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B23DBF-0AD5-D823-4405-389C5582B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3428FD-3CBA-5F23-93C3-4C5C56E73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50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5B8FF8-F08E-70A1-47CF-BE8FB9C8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70D419-1279-438D-DC3C-595B352E9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3AA594-307C-444F-E0F8-403825A7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EEADFF-AE59-0890-1DB2-B49E820C5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B484DC-DCFA-EF3E-951F-8EFB8D81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16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E6E5B02-5DBF-7A86-3127-E562B4C4D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3797D8-FDDB-B9A3-ACF4-3DD6D0519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C70ED4-651C-035F-FCEC-5B56C8A32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9AB4B5-8481-9B75-2173-7950F12F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263D31-9E29-DC05-932C-6CEB9437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062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hiusur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igura a mano libera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</a:lstStyle>
          <a:p>
            <a:pPr lvl="0" rtl="0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3" name="Figura a mano libera: Forma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</a:lstStyle>
          <a:p>
            <a:pPr lvl="0" rtl="0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rtlCol="0" anchor="ctr"/>
          <a:lstStyle>
            <a:lvl1pPr algn="l">
              <a:defRPr lang="it-IT" sz="4800"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3" name="Segnaposto contenuto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rtlCol="0"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lang="it-IT"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lang="it-IT"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lang="it-IT"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lang="it-IT"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lang="it-IT" sz="20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038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FF83FD-C911-DA71-6BD3-C472B75E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DC2BDA-F54C-7246-4D07-3BEDDDBB1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3C1AB5-E703-7493-D6C5-857468E8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2A9437-2B5A-F18A-EEF3-5FCCC31EC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2959CD-7486-8AF1-F435-F4902B37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101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331CF0-7571-EBD7-A4DB-5162D02B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2C7968-90A8-BE08-7C0E-C0227D988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97E5B8-192C-DDFE-F936-367F299F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015DD0-DA70-5A0B-69CF-CE749C32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C163E5-AC08-5CB4-5E80-312022DF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65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3A6916-03E7-C84E-8E0C-E9AC6F6E4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9E9942-69C3-3F81-CBA9-5622B3FA8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31A29F-B107-4DF3-2665-5F640C832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47AA3C-24EF-5DAD-8083-19D55A317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05DB20-88FD-5FF0-5F13-6E9C6BEC6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04704B-0F4D-F8B8-344B-C5E49490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17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9F7A22-72B3-41E0-840C-F116C322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FB94F0-C4DE-F22A-CF5B-2E1B47C49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B4D906E-0ACA-1B0A-2B9A-EEBC4B465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FD2329E-EB7D-DA97-08CA-04214AD29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E6ED303-5908-4980-D155-208A2B46F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0A1C162-04F2-4231-F336-5E8CB07C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37ECFBD-6F3B-F760-B983-B9076223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898A9F7-0D1F-C6D9-960F-60CFD323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397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E8DAD-5FAE-5F0D-44FF-BD76272A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B48C8A0-AEF1-9767-F074-A1E08CC34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81CBAAB-266D-3275-395A-A869A51C3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084FE2-6D67-5D71-EFCF-F415EE04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44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CA9C286-6840-6C7D-95F5-13CBD53CF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B8C27EF-A06F-6D77-A125-F3B6560EB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2616ECA-4626-06A4-E00B-07B0BBB19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19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82875C-8D3E-A028-37F6-F3A48FA8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1B5F9D-75C9-6697-1B1A-7734F8CD5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B084DA2-6F64-9FBD-1051-C8DF8BAEF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05B200-0508-00D1-8617-2CDDF227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5EF824-1850-449E-F309-59E3400EF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4394C9-75F3-301B-27F1-465DE9E6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16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990AF9-A134-DBAA-8112-EDCE05014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59DB728-825F-B174-87E8-0E30695CE6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4F016FA-9858-99F4-004D-1E59DA528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39F6F5-3D29-CD0C-4B7C-CE449572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40EFA1-3A02-658A-93C3-6FF4587BC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07D9FF-5747-C278-182D-1FB777BB6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20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998FB0C-D1AA-AAAE-3260-EBB59AD9F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6DFBFC-8570-D42F-F62B-D443A1981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ACAB3A-D4C3-0177-8994-BF48D324D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74F101-1E87-42E5-9DA0-C1FF829BA20D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6DCB4F-54A1-3ADF-8BF9-197D354AD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396E4A-FB22-2FB7-A342-82B4E1A9A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6E7E50-955C-4AFF-B6D3-C454509879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49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82350542-562C-FFC5-1D8F-484D529ABFF9}"/>
              </a:ext>
            </a:extLst>
          </p:cNvPr>
          <p:cNvCxnSpPr>
            <a:cxnSpLocks/>
          </p:cNvCxnSpPr>
          <p:nvPr/>
        </p:nvCxnSpPr>
        <p:spPr>
          <a:xfrm>
            <a:off x="5980813" y="483633"/>
            <a:ext cx="0" cy="6066023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2AB4FC28-6381-CEB6-26D0-AE745641216E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1063256" y="3239645"/>
            <a:ext cx="9936125" cy="1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Cerchio vuoto 12">
            <a:extLst>
              <a:ext uri="{FF2B5EF4-FFF2-40B4-BE49-F238E27FC236}">
                <a16:creationId xmlns:a16="http://schemas.microsoft.com/office/drawing/2014/main" id="{563F8283-4604-3214-33C4-AA44A9207F19}"/>
              </a:ext>
            </a:extLst>
          </p:cNvPr>
          <p:cNvSpPr/>
          <p:nvPr/>
        </p:nvSpPr>
        <p:spPr>
          <a:xfrm>
            <a:off x="5623738" y="2929270"/>
            <a:ext cx="714151" cy="675164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1">
              <a:solidFill>
                <a:schemeClr val="tx1"/>
              </a:solidFill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5BA9B55-F94F-60DB-6C4B-12321C39352C}"/>
              </a:ext>
            </a:extLst>
          </p:cNvPr>
          <p:cNvSpPr txBox="1"/>
          <p:nvPr/>
        </p:nvSpPr>
        <p:spPr>
          <a:xfrm>
            <a:off x="5170081" y="114300"/>
            <a:ext cx="2173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noProof="1"/>
              <a:t>HIGH INFLUENCE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BE3D9C8-01E1-D71A-F958-3D0C47C2417E}"/>
              </a:ext>
            </a:extLst>
          </p:cNvPr>
          <p:cNvSpPr txBox="1"/>
          <p:nvPr/>
        </p:nvSpPr>
        <p:spPr>
          <a:xfrm>
            <a:off x="4973379" y="6540426"/>
            <a:ext cx="2065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noProof="1"/>
              <a:t>LOW INFLUENCE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B5034D02-F821-A2E1-F418-B0B03037394D}"/>
              </a:ext>
            </a:extLst>
          </p:cNvPr>
          <p:cNvSpPr txBox="1"/>
          <p:nvPr/>
        </p:nvSpPr>
        <p:spPr>
          <a:xfrm>
            <a:off x="0" y="3050292"/>
            <a:ext cx="1063256" cy="378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noProof="1"/>
              <a:t>OPPOSE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19126B2A-F0B8-B2AE-AF7C-BEC1666021A0}"/>
              </a:ext>
            </a:extLst>
          </p:cNvPr>
          <p:cNvSpPr txBox="1"/>
          <p:nvPr/>
        </p:nvSpPr>
        <p:spPr>
          <a:xfrm>
            <a:off x="11039252" y="3050299"/>
            <a:ext cx="1198820" cy="369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noProof="1"/>
              <a:t>SUPPORT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2A3B31A5-F5EC-D3A7-0944-C7E39E137D6F}"/>
              </a:ext>
            </a:extLst>
          </p:cNvPr>
          <p:cNvSpPr txBox="1"/>
          <p:nvPr/>
        </p:nvSpPr>
        <p:spPr>
          <a:xfrm>
            <a:off x="6557556" y="4698310"/>
            <a:ext cx="614296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noProof="1"/>
              <a:t>Legend (use emojis/short codes next to each actor):</a:t>
            </a:r>
            <a:endParaRPr lang="en-GB" noProof="1"/>
          </a:p>
          <a:p>
            <a:pPr>
              <a:buFont typeface="Arial" panose="020B0604020202020204" pitchFamily="34" charset="0"/>
              <a:buChar char="•"/>
            </a:pPr>
            <a:r>
              <a:rPr lang="en-GB" noProof="1"/>
              <a:t>Alignment: 🟢 ally | 🟡 swing/unclear | 🔴 blocker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noProof="1"/>
              <a:t>Influence: + (low) | ++ (mid) | +++ (high)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noProof="1"/>
              <a:t>Proximity: </a:t>
            </a:r>
            <a:r>
              <a:rPr lang="en-GB" b="1" noProof="1"/>
              <a:t>near</a:t>
            </a:r>
            <a:r>
              <a:rPr lang="en-GB" noProof="1"/>
              <a:t> | mid | far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noProof="1"/>
              <a:t>Special flags: ⭐ </a:t>
            </a:r>
            <a:r>
              <a:rPr lang="en-GB" b="1" noProof="1"/>
              <a:t>essential</a:t>
            </a:r>
            <a:r>
              <a:rPr lang="en-GB" noProof="1"/>
              <a:t> | ⚠️ </a:t>
            </a:r>
            <a:r>
              <a:rPr lang="en-GB" b="1" noProof="1"/>
              <a:t>killer assumption</a:t>
            </a:r>
            <a:endParaRPr lang="en-GB" noProof="1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11EF019-30A3-BF1D-3F99-19FE46A05855}"/>
              </a:ext>
            </a:extLst>
          </p:cNvPr>
          <p:cNvSpPr txBox="1"/>
          <p:nvPr/>
        </p:nvSpPr>
        <p:spPr>
          <a:xfrm>
            <a:off x="6160232" y="2377544"/>
            <a:ext cx="3328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1"/>
              <a:t>Smallholders 🟢 +++ : </a:t>
            </a:r>
            <a:r>
              <a:rPr lang="en-GB" b="1" noProof="1"/>
              <a:t>near </a:t>
            </a:r>
            <a:r>
              <a:rPr lang="en-GB" noProof="1"/>
              <a:t>⭐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0C97580-9AD8-396B-DE8E-F2F711C9C8E7}"/>
              </a:ext>
            </a:extLst>
          </p:cNvPr>
          <p:cNvSpPr txBox="1"/>
          <p:nvPr/>
        </p:nvSpPr>
        <p:spPr>
          <a:xfrm>
            <a:off x="2721213" y="928324"/>
            <a:ext cx="2755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1"/>
              <a:t>Gangs 🔴 + : </a:t>
            </a:r>
            <a:r>
              <a:rPr lang="en-GB" b="1" noProof="1"/>
              <a:t>near </a:t>
            </a:r>
            <a:r>
              <a:rPr lang="en-GB" noProof="1"/>
              <a:t>⭐ ⚠️ </a:t>
            </a:r>
          </a:p>
        </p:txBody>
      </p:sp>
    </p:spTree>
    <p:extLst>
      <p:ext uri="{BB962C8B-B14F-4D97-AF65-F5344CB8AC3E}">
        <p14:creationId xmlns:p14="http://schemas.microsoft.com/office/powerpoint/2010/main" val="41933820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2FCD3BB0D1A6746ACF8A52EF0F06B25" ma:contentTypeVersion="15" ma:contentTypeDescription="Creare un nuovo documento." ma:contentTypeScope="" ma:versionID="563f286ba7aba8fddd3f98aec242f189">
  <xsd:schema xmlns:xsd="http://www.w3.org/2001/XMLSchema" xmlns:xs="http://www.w3.org/2001/XMLSchema" xmlns:p="http://schemas.microsoft.com/office/2006/metadata/properties" xmlns:ns2="4ed72f29-acc3-41f0-a36e-ac88ca3e32e0" xmlns:ns3="d2f3c40f-00c4-49f3-aa75-5eb6c8871612" targetNamespace="http://schemas.microsoft.com/office/2006/metadata/properties" ma:root="true" ma:fieldsID="f32deb1b7683a22bd11775c5a2c10b93" ns2:_="" ns3:_="">
    <xsd:import namespace="4ed72f29-acc3-41f0-a36e-ac88ca3e32e0"/>
    <xsd:import namespace="d2f3c40f-00c4-49f3-aa75-5eb6c88716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72f29-acc3-41f0-a36e-ac88ca3e3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5e1231c-32d7-46f9-ab8b-e9f08fca51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3c40f-00c4-49f3-aa75-5eb6c88716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b4d94f1-0b0b-4fac-acfa-08b5496fee59}" ma:internalName="TaxCatchAll" ma:showField="CatchAllData" ma:web="d2f3c40f-00c4-49f3-aa75-5eb6c88716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d72f29-acc3-41f0-a36e-ac88ca3e32e0">
      <Terms xmlns="http://schemas.microsoft.com/office/infopath/2007/PartnerControls"/>
    </lcf76f155ced4ddcb4097134ff3c332f>
    <TaxCatchAll xmlns="d2f3c40f-00c4-49f3-aa75-5eb6c8871612" xsi:nil="true"/>
  </documentManagement>
</p:properties>
</file>

<file path=customXml/itemProps1.xml><?xml version="1.0" encoding="utf-8"?>
<ds:datastoreItem xmlns:ds="http://schemas.openxmlformats.org/officeDocument/2006/customXml" ds:itemID="{C73505E0-2E6A-4923-BB49-D4F3CB0160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57DE80-BCC4-4B6C-88D9-35FD894BC8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d72f29-acc3-41f0-a36e-ac88ca3e32e0"/>
    <ds:schemaRef ds:uri="d2f3c40f-00c4-49f3-aa75-5eb6c88716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EC8AFA-C57C-4CA8-8AE9-5AA3B74D59BC}">
  <ds:schemaRefs>
    <ds:schemaRef ds:uri="http://schemas.microsoft.com/office/2006/metadata/properties"/>
    <ds:schemaRef ds:uri="http://schemas.microsoft.com/office/infopath/2007/PartnerControls"/>
    <ds:schemaRef ds:uri="4ed72f29-acc3-41f0-a36e-ac88ca3e32e0"/>
    <ds:schemaRef ds:uri="d2f3c40f-00c4-49f3-aa75-5eb6c887161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Courier New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Silvio Distilo_MF</dc:creator>
  <cp:lastModifiedBy>Silvio Distilo_MF</cp:lastModifiedBy>
  <cp:revision>1</cp:revision>
  <dcterms:created xsi:type="dcterms:W3CDTF">2025-10-15T19:08:06Z</dcterms:created>
  <dcterms:modified xsi:type="dcterms:W3CDTF">2025-10-15T20:12:16Z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0x010100A2FCD3BB0D1A6746ACF8A52EF0F06B25</vt:lpwstr>
  </property>
  <property fmtid="{D5CDD505-2E9C-101B-9397-08002B2CF9AE}" pid="3" name="MediaServiceImageTags">
    <vt:lpwstr/>
  </property>
</Properties>
</file>