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34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DCC7"/>
    <a:srgbClr val="0EB4B5"/>
    <a:srgbClr val="53C5BA"/>
    <a:srgbClr val="66F1E4"/>
    <a:srgbClr val="ACF1E6"/>
    <a:srgbClr val="E5B01B"/>
    <a:srgbClr val="FFD24E"/>
    <a:srgbClr val="F99509"/>
    <a:srgbClr val="FFEBAD"/>
    <a:srgbClr val="FFE7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FEEE64-6AF0-4109-ACA7-26316A884782}" v="1" dt="2025-10-16T11:39:48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9" autoAdjust="0"/>
    <p:restoredTop sz="86447"/>
  </p:normalViewPr>
  <p:slideViewPr>
    <p:cSldViewPr snapToGrid="0" snapToObjects="1">
      <p:cViewPr varScale="1">
        <p:scale>
          <a:sx n="60" d="100"/>
          <a:sy n="60" d="100"/>
        </p:scale>
        <p:origin x="606" y="2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o Distilo" userId="18c781db-b65c-4cb3-a12b-b5834e572331" providerId="ADAL" clId="{67FBF331-FF4F-4356-9DFE-0B17C01A8518}"/>
    <pc:docChg chg="undo custSel delSld modSld">
      <pc:chgData name="Silvio Distilo" userId="18c781db-b65c-4cb3-a12b-b5834e572331" providerId="ADAL" clId="{67FBF331-FF4F-4356-9DFE-0B17C01A8518}" dt="2025-10-16T11:41:54.972" v="40" actId="478"/>
      <pc:docMkLst>
        <pc:docMk/>
      </pc:docMkLst>
      <pc:sldChg chg="del">
        <pc:chgData name="Silvio Distilo" userId="18c781db-b65c-4cb3-a12b-b5834e572331" providerId="ADAL" clId="{67FBF331-FF4F-4356-9DFE-0B17C01A8518}" dt="2025-10-15T20:48:07.104" v="29" actId="47"/>
        <pc:sldMkLst>
          <pc:docMk/>
          <pc:sldMk cId="2929323684" sldId="295"/>
        </pc:sldMkLst>
      </pc:sldChg>
      <pc:sldChg chg="addSp delSp modSp mod">
        <pc:chgData name="Silvio Distilo" userId="18c781db-b65c-4cb3-a12b-b5834e572331" providerId="ADAL" clId="{67FBF331-FF4F-4356-9DFE-0B17C01A8518}" dt="2025-10-16T11:41:54.972" v="40" actId="478"/>
        <pc:sldMkLst>
          <pc:docMk/>
          <pc:sldMk cId="1508588292" sldId="343"/>
        </pc:sldMkLst>
        <pc:spChg chg="mod">
          <ac:chgData name="Silvio Distilo" userId="18c781db-b65c-4cb3-a12b-b5834e572331" providerId="ADAL" clId="{67FBF331-FF4F-4356-9DFE-0B17C01A8518}" dt="2025-10-15T20:47:16.125" v="16" actId="1076"/>
          <ac:spMkLst>
            <pc:docMk/>
            <pc:sldMk cId="1508588292" sldId="343"/>
            <ac:spMk id="2" creationId="{5F5F018E-4615-50F1-0749-43F577437F3C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3" creationId="{F51EE084-EED6-B795-4C5A-0BCACC86897B}"/>
          </ac:spMkLst>
        </pc:spChg>
        <pc:spChg chg="add del mod">
          <ac:chgData name="Silvio Distilo" userId="18c781db-b65c-4cb3-a12b-b5834e572331" providerId="ADAL" clId="{67FBF331-FF4F-4356-9DFE-0B17C01A8518}" dt="2025-10-16T11:41:54.972" v="40" actId="478"/>
          <ac:spMkLst>
            <pc:docMk/>
            <pc:sldMk cId="1508588292" sldId="343"/>
            <ac:spMk id="4" creationId="{440A2E7B-18B8-AF5A-94E6-015C037939F7}"/>
          </ac:spMkLst>
        </pc:spChg>
        <pc:spChg chg="mod">
          <ac:chgData name="Silvio Distilo" userId="18c781db-b65c-4cb3-a12b-b5834e572331" providerId="ADAL" clId="{67FBF331-FF4F-4356-9DFE-0B17C01A8518}" dt="2025-10-15T20:46:44.805" v="10" actId="14100"/>
          <ac:spMkLst>
            <pc:docMk/>
            <pc:sldMk cId="1508588292" sldId="343"/>
            <ac:spMk id="5" creationId="{E764D70C-5017-716B-56D6-1BB979BB1810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6" creationId="{E14FD94E-E12C-CD77-F4B2-6A02DC99F4B9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4" creationId="{C4574260-0655-37E0-F06F-07A8FB15F14C}"/>
          </ac:spMkLst>
        </pc:spChg>
        <pc:spChg chg="del mod">
          <ac:chgData name="Silvio Distilo" userId="18c781db-b65c-4cb3-a12b-b5834e572331" providerId="ADAL" clId="{67FBF331-FF4F-4356-9DFE-0B17C01A8518}" dt="2025-10-15T20:47:45.072" v="20" actId="478"/>
          <ac:spMkLst>
            <pc:docMk/>
            <pc:sldMk cId="1508588292" sldId="343"/>
            <ac:spMk id="19" creationId="{18778275-8101-7FE9-EAC7-059B89FFBF92}"/>
          </ac:spMkLst>
        </pc:spChg>
        <pc:spChg chg="del mod">
          <ac:chgData name="Silvio Distilo" userId="18c781db-b65c-4cb3-a12b-b5834e572331" providerId="ADAL" clId="{67FBF331-FF4F-4356-9DFE-0B17C01A8518}" dt="2025-10-15T20:47:46.976" v="21" actId="478"/>
          <ac:spMkLst>
            <pc:docMk/>
            <pc:sldMk cId="1508588292" sldId="343"/>
            <ac:spMk id="20" creationId="{220D023F-78FF-5BE6-4A56-E45CC03A7351}"/>
          </ac:spMkLst>
        </pc:spChg>
        <pc:spChg chg="del mod">
          <ac:chgData name="Silvio Distilo" userId="18c781db-b65c-4cb3-a12b-b5834e572331" providerId="ADAL" clId="{67FBF331-FF4F-4356-9DFE-0B17C01A8518}" dt="2025-10-15T20:47:24.981" v="18" actId="478"/>
          <ac:spMkLst>
            <pc:docMk/>
            <pc:sldMk cId="1508588292" sldId="343"/>
            <ac:spMk id="21" creationId="{EE4CCDC3-01E9-F2EE-BA97-F34D67C6DB7C}"/>
          </ac:spMkLst>
        </pc:spChg>
        <pc:spChg chg="del mod">
          <ac:chgData name="Silvio Distilo" userId="18c781db-b65c-4cb3-a12b-b5834e572331" providerId="ADAL" clId="{67FBF331-FF4F-4356-9DFE-0B17C01A8518}" dt="2025-10-15T20:47:50.486" v="23" actId="478"/>
          <ac:spMkLst>
            <pc:docMk/>
            <pc:sldMk cId="1508588292" sldId="343"/>
            <ac:spMk id="22" creationId="{E521E313-6CCE-FE3C-536C-7DFAF9DA333A}"/>
          </ac:spMkLst>
        </pc:spChg>
        <pc:spChg chg="del">
          <ac:chgData name="Silvio Distilo" userId="18c781db-b65c-4cb3-a12b-b5834e572331" providerId="ADAL" clId="{67FBF331-FF4F-4356-9DFE-0B17C01A8518}" dt="2025-10-15T20:46:16.932" v="1" actId="478"/>
          <ac:spMkLst>
            <pc:docMk/>
            <pc:sldMk cId="1508588292" sldId="343"/>
            <ac:spMk id="33" creationId="{143A449B-AAB7-994A-92CE-8F48E2CA7DF6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35" creationId="{D0DD58AC-9F92-8A5D-C04A-6EA39E969EAF}"/>
          </ac:spMkLst>
        </pc:spChg>
        <pc:spChg chg="del mod">
          <ac:chgData name="Silvio Distilo" userId="18c781db-b65c-4cb3-a12b-b5834e572331" providerId="ADAL" clId="{67FBF331-FF4F-4356-9DFE-0B17C01A8518}" dt="2025-10-15T20:47:48.683" v="22" actId="478"/>
          <ac:spMkLst>
            <pc:docMk/>
            <pc:sldMk cId="1508588292" sldId="343"/>
            <ac:spMk id="36" creationId="{7748FB03-D20F-67ED-E8E0-A626D3DED9F6}"/>
          </ac:spMkLst>
        </pc:spChg>
        <pc:spChg chg="mod">
          <ac:chgData name="Silvio Distilo" userId="18c781db-b65c-4cb3-a12b-b5834e572331" providerId="ADAL" clId="{67FBF331-FF4F-4356-9DFE-0B17C01A8518}" dt="2025-10-15T20:46:44.805" v="10" actId="14100"/>
          <ac:spMkLst>
            <pc:docMk/>
            <pc:sldMk cId="1508588292" sldId="343"/>
            <ac:spMk id="37" creationId="{203E19FD-2F33-6DB4-643E-4B62C6451166}"/>
          </ac:spMkLst>
        </pc:spChg>
        <pc:spChg chg="mod">
          <ac:chgData name="Silvio Distilo" userId="18c781db-b65c-4cb3-a12b-b5834e572331" providerId="ADAL" clId="{67FBF331-FF4F-4356-9DFE-0B17C01A8518}" dt="2025-10-15T20:47:22.719" v="17" actId="1076"/>
          <ac:spMkLst>
            <pc:docMk/>
            <pc:sldMk cId="1508588292" sldId="343"/>
            <ac:spMk id="101" creationId="{9111D247-B21F-B446-D61F-A45651B9648F}"/>
          </ac:spMkLst>
        </pc:spChg>
        <pc:spChg chg="add del 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02" creationId="{32A2CE33-DA01-0B8E-699B-BA81173F4910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09" creationId="{C9C8D993-8400-190D-92CF-6A72C97F55FD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10" creationId="{D952984D-C68E-463D-30BC-229346D5DD88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11" creationId="{2D9511AE-2DE9-1139-1796-A1EF19136F72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12" creationId="{0DC1B5C6-BC46-7E60-1F04-67F317F2C43E}"/>
          </ac:spMkLst>
        </pc:spChg>
        <pc:spChg chg="mod">
          <ac:chgData name="Silvio Distilo" userId="18c781db-b65c-4cb3-a12b-b5834e572331" providerId="ADAL" clId="{67FBF331-FF4F-4356-9DFE-0B17C01A8518}" dt="2025-10-15T20:48:03.867" v="28" actId="113"/>
          <ac:spMkLst>
            <pc:docMk/>
            <pc:sldMk cId="1508588292" sldId="343"/>
            <ac:spMk id="113" creationId="{62C95EE9-634D-CE2F-CEC2-AF86DC92766E}"/>
          </ac:spMkLst>
        </pc:spChg>
        <pc:picChg chg="del">
          <ac:chgData name="Silvio Distilo" userId="18c781db-b65c-4cb3-a12b-b5834e572331" providerId="ADAL" clId="{67FBF331-FF4F-4356-9DFE-0B17C01A8518}" dt="2025-10-15T20:46:08.577" v="0" actId="478"/>
          <ac:picMkLst>
            <pc:docMk/>
            <pc:sldMk cId="1508588292" sldId="343"/>
            <ac:picMk id="4" creationId="{4AEB8225-3AA8-AF48-AD51-3F5F53316D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5F018E-4615-50F1-0749-43F577437F3C}"/>
              </a:ext>
            </a:extLst>
          </p:cNvPr>
          <p:cNvSpPr/>
          <p:nvPr/>
        </p:nvSpPr>
        <p:spPr>
          <a:xfrm>
            <a:off x="186070" y="260498"/>
            <a:ext cx="11642936" cy="6245611"/>
          </a:xfrm>
          <a:prstGeom prst="rect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C4574260-0655-37E0-F06F-07A8FB15F14C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5811799" y="3377507"/>
            <a:ext cx="302207" cy="302207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952984D-C68E-463D-30BC-229346D5DD88}"/>
              </a:ext>
            </a:extLst>
          </p:cNvPr>
          <p:cNvSpPr txBox="1"/>
          <p:nvPr/>
        </p:nvSpPr>
        <p:spPr>
          <a:xfrm>
            <a:off x="487297" y="1285113"/>
            <a:ext cx="558860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Strength One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Two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Three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Four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D9511AE-2DE9-1139-1796-A1EF19136F72}"/>
              </a:ext>
            </a:extLst>
          </p:cNvPr>
          <p:cNvSpPr txBox="1"/>
          <p:nvPr/>
        </p:nvSpPr>
        <p:spPr>
          <a:xfrm>
            <a:off x="6202297" y="1325787"/>
            <a:ext cx="558860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ystem Font Regular"/>
              <a:buChar char="—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Weakness One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ystem Font Regular"/>
              <a:buChar char="—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Two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ystem Font Regular"/>
              <a:buChar char="—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Three</a:t>
            </a:r>
            <a:endParaRPr lang="en-US" sz="1600" b="1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11D247-B21F-B446-D61F-A45651B9648F}"/>
              </a:ext>
            </a:extLst>
          </p:cNvPr>
          <p:cNvSpPr txBox="1"/>
          <p:nvPr/>
        </p:nvSpPr>
        <p:spPr>
          <a:xfrm>
            <a:off x="1910997" y="377050"/>
            <a:ext cx="2794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STRENGTHS  +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2A2CE33-DA01-0B8E-699B-BA81173F4910}"/>
              </a:ext>
            </a:extLst>
          </p:cNvPr>
          <p:cNvSpPr txBox="1"/>
          <p:nvPr/>
        </p:nvSpPr>
        <p:spPr>
          <a:xfrm>
            <a:off x="7779993" y="378702"/>
            <a:ext cx="2794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WEAKNESSES  –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9C8D993-8400-190D-92CF-6A72C97F55FD}"/>
              </a:ext>
            </a:extLst>
          </p:cNvPr>
          <p:cNvSpPr txBox="1"/>
          <p:nvPr/>
        </p:nvSpPr>
        <p:spPr>
          <a:xfrm>
            <a:off x="487297" y="3853014"/>
            <a:ext cx="558860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Opportunity One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Two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.PingFang SC Regular"/>
              <a:buChar char="＋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Three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DC1B5C6-BC46-7E60-1F04-67F317F2C43E}"/>
              </a:ext>
            </a:extLst>
          </p:cNvPr>
          <p:cNvSpPr txBox="1"/>
          <p:nvPr/>
        </p:nvSpPr>
        <p:spPr>
          <a:xfrm>
            <a:off x="6202297" y="3893688"/>
            <a:ext cx="5588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ystem Font Regular"/>
              <a:buChar char="—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Threat One</a:t>
            </a:r>
          </a:p>
          <a:p>
            <a:pPr marL="285750" indent="-285750">
              <a:spcAft>
                <a:spcPts val="1200"/>
              </a:spcAft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System Font Regular"/>
              <a:buChar char="—"/>
            </a:pPr>
            <a:r>
              <a:rPr lang="en-US" sz="1600" b="1" dirty="0">
                <a:latin typeface="Century Gothic" panose="020B0502020202020204" pitchFamily="34" charset="0"/>
                <a:ea typeface="Arial" charset="0"/>
                <a:cs typeface="Arial" charset="0"/>
              </a:rPr>
              <a:t>Two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2C95EE9-634D-CE2F-CEC2-AF86DC92766E}"/>
              </a:ext>
            </a:extLst>
          </p:cNvPr>
          <p:cNvSpPr txBox="1"/>
          <p:nvPr/>
        </p:nvSpPr>
        <p:spPr>
          <a:xfrm>
            <a:off x="1941322" y="6069249"/>
            <a:ext cx="2794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OPPORTUNITIES  +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9A89A27-9841-662F-333C-A79C63EADB77}"/>
              </a:ext>
            </a:extLst>
          </p:cNvPr>
          <p:cNvSpPr txBox="1"/>
          <p:nvPr/>
        </p:nvSpPr>
        <p:spPr>
          <a:xfrm>
            <a:off x="7584165" y="6069249"/>
            <a:ext cx="2794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THREATS  –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D0DD58AC-9F92-8A5D-C04A-6EA39E969EAF}"/>
              </a:ext>
            </a:extLst>
          </p:cNvPr>
          <p:cNvSpPr/>
          <p:nvPr/>
        </p:nvSpPr>
        <p:spPr>
          <a:xfrm>
            <a:off x="522792" y="873522"/>
            <a:ext cx="191928" cy="373217"/>
          </a:xfrm>
          <a:custGeom>
            <a:avLst/>
            <a:gdLst>
              <a:gd name="connsiteX0" fmla="*/ 0 w 425073"/>
              <a:gd name="connsiteY0" fmla="*/ 610552 h 764286"/>
              <a:gd name="connsiteX1" fmla="*/ 61675 w 425073"/>
              <a:gd name="connsiteY1" fmla="*/ 573405 h 764286"/>
              <a:gd name="connsiteX2" fmla="*/ 212204 w 425073"/>
              <a:gd name="connsiteY2" fmla="*/ 693611 h 764286"/>
              <a:gd name="connsiteX3" fmla="*/ 280817 w 425073"/>
              <a:gd name="connsiteY3" fmla="*/ 676561 h 764286"/>
              <a:gd name="connsiteX4" fmla="*/ 329663 w 425073"/>
              <a:gd name="connsiteY4" fmla="*/ 630841 h 764286"/>
              <a:gd name="connsiteX5" fmla="*/ 346483 w 425073"/>
              <a:gd name="connsiteY5" fmla="*/ 569976 h 764286"/>
              <a:gd name="connsiteX6" fmla="*/ 321775 w 425073"/>
              <a:gd name="connsiteY6" fmla="*/ 498253 h 764286"/>
              <a:gd name="connsiteX7" fmla="*/ 197379 w 425073"/>
              <a:gd name="connsiteY7" fmla="*/ 381476 h 764286"/>
              <a:gd name="connsiteX8" fmla="*/ 84388 w 425073"/>
              <a:gd name="connsiteY8" fmla="*/ 282035 h 764286"/>
              <a:gd name="connsiteX9" fmla="*/ 45900 w 425073"/>
              <a:gd name="connsiteY9" fmla="*/ 170688 h 764286"/>
              <a:gd name="connsiteX10" fmla="*/ 68612 w 425073"/>
              <a:gd name="connsiteY10" fmla="*/ 84106 h 764286"/>
              <a:gd name="connsiteX11" fmla="*/ 132568 w 425073"/>
              <a:gd name="connsiteY11" fmla="*/ 22479 h 764286"/>
              <a:gd name="connsiteX12" fmla="*/ 222183 w 425073"/>
              <a:gd name="connsiteY12" fmla="*/ 0 h 764286"/>
              <a:gd name="connsiteX13" fmla="*/ 318164 w 425073"/>
              <a:gd name="connsiteY13" fmla="*/ 25432 h 764286"/>
              <a:gd name="connsiteX14" fmla="*/ 412625 w 425073"/>
              <a:gd name="connsiteY14" fmla="*/ 119158 h 764286"/>
              <a:gd name="connsiteX15" fmla="*/ 353420 w 425073"/>
              <a:gd name="connsiteY15" fmla="*/ 164211 h 764286"/>
              <a:gd name="connsiteX16" fmla="*/ 283573 w 425073"/>
              <a:gd name="connsiteY16" fmla="*/ 92488 h 764286"/>
              <a:gd name="connsiteX17" fmla="*/ 220662 w 425073"/>
              <a:gd name="connsiteY17" fmla="*/ 75152 h 764286"/>
              <a:gd name="connsiteX18" fmla="*/ 148819 w 425073"/>
              <a:gd name="connsiteY18" fmla="*/ 101822 h 764286"/>
              <a:gd name="connsiteX19" fmla="*/ 120975 w 425073"/>
              <a:gd name="connsiteY19" fmla="*/ 167640 h 764286"/>
              <a:gd name="connsiteX20" fmla="*/ 130858 w 425073"/>
              <a:gd name="connsiteY20" fmla="*/ 213646 h 764286"/>
              <a:gd name="connsiteX21" fmla="*/ 166874 w 425073"/>
              <a:gd name="connsiteY21" fmla="*/ 262128 h 764286"/>
              <a:gd name="connsiteX22" fmla="*/ 260670 w 425073"/>
              <a:gd name="connsiteY22" fmla="*/ 334804 h 764286"/>
              <a:gd name="connsiteX23" fmla="*/ 390007 w 425073"/>
              <a:gd name="connsiteY23" fmla="*/ 459010 h 764286"/>
              <a:gd name="connsiteX24" fmla="*/ 425074 w 425073"/>
              <a:gd name="connsiteY24" fmla="*/ 568357 h 764286"/>
              <a:gd name="connsiteX25" fmla="*/ 365109 w 425073"/>
              <a:gd name="connsiteY25" fmla="*/ 705898 h 764286"/>
              <a:gd name="connsiteX26" fmla="*/ 219237 w 425073"/>
              <a:gd name="connsiteY26" fmla="*/ 764286 h 764286"/>
              <a:gd name="connsiteX27" fmla="*/ 99307 w 425073"/>
              <a:gd name="connsiteY27" fmla="*/ 728948 h 764286"/>
              <a:gd name="connsiteX28" fmla="*/ 95 w 425073"/>
              <a:gd name="connsiteY28" fmla="*/ 610457 h 764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5073" h="764286">
                <a:moveTo>
                  <a:pt x="0" y="610552"/>
                </a:moveTo>
                <a:lnTo>
                  <a:pt x="61675" y="573405"/>
                </a:lnTo>
                <a:cubicBezTo>
                  <a:pt x="105104" y="653510"/>
                  <a:pt x="155281" y="693611"/>
                  <a:pt x="212204" y="693611"/>
                </a:cubicBezTo>
                <a:cubicBezTo>
                  <a:pt x="236532" y="693611"/>
                  <a:pt x="259435" y="687896"/>
                  <a:pt x="280817" y="676561"/>
                </a:cubicBezTo>
                <a:cubicBezTo>
                  <a:pt x="302199" y="665226"/>
                  <a:pt x="318449" y="649891"/>
                  <a:pt x="329663" y="630841"/>
                </a:cubicBezTo>
                <a:cubicBezTo>
                  <a:pt x="340876" y="611696"/>
                  <a:pt x="346483" y="591407"/>
                  <a:pt x="346483" y="569976"/>
                </a:cubicBezTo>
                <a:cubicBezTo>
                  <a:pt x="346483" y="545592"/>
                  <a:pt x="338215" y="521684"/>
                  <a:pt x="321775" y="498253"/>
                </a:cubicBezTo>
                <a:cubicBezTo>
                  <a:pt x="299063" y="465963"/>
                  <a:pt x="257629" y="427006"/>
                  <a:pt x="197379" y="381476"/>
                </a:cubicBezTo>
                <a:cubicBezTo>
                  <a:pt x="136845" y="335661"/>
                  <a:pt x="99212" y="302514"/>
                  <a:pt x="84388" y="282035"/>
                </a:cubicBezTo>
                <a:cubicBezTo>
                  <a:pt x="58729" y="247745"/>
                  <a:pt x="45900" y="210598"/>
                  <a:pt x="45900" y="170688"/>
                </a:cubicBezTo>
                <a:cubicBezTo>
                  <a:pt x="45900" y="139065"/>
                  <a:pt x="53502" y="110204"/>
                  <a:pt x="68612" y="84106"/>
                </a:cubicBezTo>
                <a:cubicBezTo>
                  <a:pt x="83722" y="58103"/>
                  <a:pt x="105009" y="37529"/>
                  <a:pt x="132568" y="22479"/>
                </a:cubicBezTo>
                <a:cubicBezTo>
                  <a:pt x="160032" y="7430"/>
                  <a:pt x="189872" y="0"/>
                  <a:pt x="222183" y="0"/>
                </a:cubicBezTo>
                <a:cubicBezTo>
                  <a:pt x="256394" y="0"/>
                  <a:pt x="288419" y="8477"/>
                  <a:pt x="318164" y="25432"/>
                </a:cubicBezTo>
                <a:cubicBezTo>
                  <a:pt x="347909" y="42386"/>
                  <a:pt x="379459" y="73628"/>
                  <a:pt x="412625" y="119158"/>
                </a:cubicBezTo>
                <a:lnTo>
                  <a:pt x="353420" y="164211"/>
                </a:lnTo>
                <a:cubicBezTo>
                  <a:pt x="326147" y="127921"/>
                  <a:pt x="302864" y="104013"/>
                  <a:pt x="283573" y="92488"/>
                </a:cubicBezTo>
                <a:cubicBezTo>
                  <a:pt x="264281" y="80963"/>
                  <a:pt x="243374" y="75152"/>
                  <a:pt x="220662" y="75152"/>
                </a:cubicBezTo>
                <a:cubicBezTo>
                  <a:pt x="191393" y="75152"/>
                  <a:pt x="167445" y="84011"/>
                  <a:pt x="148819" y="101822"/>
                </a:cubicBezTo>
                <a:cubicBezTo>
                  <a:pt x="130193" y="119634"/>
                  <a:pt x="120975" y="141542"/>
                  <a:pt x="120975" y="167640"/>
                </a:cubicBezTo>
                <a:cubicBezTo>
                  <a:pt x="120975" y="183452"/>
                  <a:pt x="124301" y="198787"/>
                  <a:pt x="130858" y="213646"/>
                </a:cubicBezTo>
                <a:cubicBezTo>
                  <a:pt x="137415" y="228505"/>
                  <a:pt x="149484" y="244602"/>
                  <a:pt x="166874" y="262128"/>
                </a:cubicBezTo>
                <a:cubicBezTo>
                  <a:pt x="176378" y="271367"/>
                  <a:pt x="207643" y="295561"/>
                  <a:pt x="260670" y="334804"/>
                </a:cubicBezTo>
                <a:cubicBezTo>
                  <a:pt x="323486" y="381286"/>
                  <a:pt x="366630" y="422720"/>
                  <a:pt x="390007" y="459010"/>
                </a:cubicBezTo>
                <a:cubicBezTo>
                  <a:pt x="413385" y="495300"/>
                  <a:pt x="425074" y="531686"/>
                  <a:pt x="425074" y="568357"/>
                </a:cubicBezTo>
                <a:cubicBezTo>
                  <a:pt x="425074" y="621125"/>
                  <a:pt x="405117" y="666941"/>
                  <a:pt x="365109" y="705898"/>
                </a:cubicBezTo>
                <a:cubicBezTo>
                  <a:pt x="325101" y="744855"/>
                  <a:pt x="276540" y="764286"/>
                  <a:pt x="219237" y="764286"/>
                </a:cubicBezTo>
                <a:cubicBezTo>
                  <a:pt x="175142" y="764286"/>
                  <a:pt x="135134" y="752475"/>
                  <a:pt x="99307" y="728948"/>
                </a:cubicBezTo>
                <a:cubicBezTo>
                  <a:pt x="63481" y="705326"/>
                  <a:pt x="30410" y="665893"/>
                  <a:pt x="95" y="610457"/>
                </a:cubicBezTo>
                <a:close/>
              </a:path>
            </a:pathLst>
          </a:custGeom>
          <a:solidFill>
            <a:schemeClr val="bg1"/>
          </a:solidFill>
          <a:ln w="94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b="1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203E19FD-2F33-6DB4-643E-4B62C6451166}"/>
              </a:ext>
            </a:extLst>
          </p:cNvPr>
          <p:cNvSpPr/>
          <p:nvPr/>
        </p:nvSpPr>
        <p:spPr>
          <a:xfrm>
            <a:off x="448083" y="6086574"/>
            <a:ext cx="345410" cy="373215"/>
          </a:xfrm>
          <a:custGeom>
            <a:avLst/>
            <a:gdLst>
              <a:gd name="connsiteX0" fmla="*/ 377843 w 764999"/>
              <a:gd name="connsiteY0" fmla="*/ 0 h 764285"/>
              <a:gd name="connsiteX1" fmla="*/ 653909 w 764999"/>
              <a:gd name="connsiteY1" fmla="*/ 110300 h 764285"/>
              <a:gd name="connsiteX2" fmla="*/ 765000 w 764999"/>
              <a:gd name="connsiteY2" fmla="*/ 381857 h 764285"/>
              <a:gd name="connsiteX3" fmla="*/ 654099 w 764999"/>
              <a:gd name="connsiteY3" fmla="*/ 652939 h 764285"/>
              <a:gd name="connsiteX4" fmla="*/ 383735 w 764999"/>
              <a:gd name="connsiteY4" fmla="*/ 764286 h 764285"/>
              <a:gd name="connsiteX5" fmla="*/ 111091 w 764999"/>
              <a:gd name="connsiteY5" fmla="*/ 653510 h 764285"/>
              <a:gd name="connsiteX6" fmla="*/ 0 w 764999"/>
              <a:gd name="connsiteY6" fmla="*/ 385382 h 764285"/>
              <a:gd name="connsiteX7" fmla="*/ 50652 w 764999"/>
              <a:gd name="connsiteY7" fmla="*/ 190976 h 764285"/>
              <a:gd name="connsiteX8" fmla="*/ 188637 w 764999"/>
              <a:gd name="connsiteY8" fmla="*/ 50768 h 764285"/>
              <a:gd name="connsiteX9" fmla="*/ 377748 w 764999"/>
              <a:gd name="connsiteY9" fmla="*/ 95 h 764285"/>
              <a:gd name="connsiteX10" fmla="*/ 381074 w 764999"/>
              <a:gd name="connsiteY10" fmla="*/ 70771 h 764285"/>
              <a:gd name="connsiteX11" fmla="*/ 228360 w 764999"/>
              <a:gd name="connsiteY11" fmla="*/ 112871 h 764285"/>
              <a:gd name="connsiteX12" fmla="*/ 115653 w 764999"/>
              <a:gd name="connsiteY12" fmla="*/ 226219 h 764285"/>
              <a:gd name="connsiteX13" fmla="*/ 75170 w 764999"/>
              <a:gd name="connsiteY13" fmla="*/ 385096 h 764285"/>
              <a:gd name="connsiteX14" fmla="*/ 164879 w 764999"/>
              <a:gd name="connsiteY14" fmla="*/ 604171 h 764285"/>
              <a:gd name="connsiteX15" fmla="*/ 381170 w 764999"/>
              <a:gd name="connsiteY15" fmla="*/ 693515 h 764285"/>
              <a:gd name="connsiteX16" fmla="*/ 537591 w 764999"/>
              <a:gd name="connsiteY16" fmla="*/ 652463 h 764285"/>
              <a:gd name="connsiteX17" fmla="*/ 649822 w 764999"/>
              <a:gd name="connsiteY17" fmla="*/ 540068 h 764285"/>
              <a:gd name="connsiteX18" fmla="*/ 690115 w 764999"/>
              <a:gd name="connsiteY18" fmla="*/ 381667 h 764285"/>
              <a:gd name="connsiteX19" fmla="*/ 649822 w 764999"/>
              <a:gd name="connsiteY19" fmla="*/ 224981 h 764285"/>
              <a:gd name="connsiteX20" fmla="*/ 536355 w 764999"/>
              <a:gd name="connsiteY20" fmla="*/ 112871 h 764285"/>
              <a:gd name="connsiteX21" fmla="*/ 381170 w 764999"/>
              <a:gd name="connsiteY21" fmla="*/ 70771 h 764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64999" h="764285">
                <a:moveTo>
                  <a:pt x="377843" y="0"/>
                </a:moveTo>
                <a:cubicBezTo>
                  <a:pt x="487794" y="0"/>
                  <a:pt x="579784" y="36767"/>
                  <a:pt x="653909" y="110300"/>
                </a:cubicBezTo>
                <a:cubicBezTo>
                  <a:pt x="727938" y="183833"/>
                  <a:pt x="765000" y="274415"/>
                  <a:pt x="765000" y="381857"/>
                </a:cubicBezTo>
                <a:cubicBezTo>
                  <a:pt x="765000" y="489299"/>
                  <a:pt x="728033" y="578739"/>
                  <a:pt x="654099" y="652939"/>
                </a:cubicBezTo>
                <a:cubicBezTo>
                  <a:pt x="580165" y="727138"/>
                  <a:pt x="490075" y="764286"/>
                  <a:pt x="383735" y="764286"/>
                </a:cubicBezTo>
                <a:cubicBezTo>
                  <a:pt x="277396" y="764286"/>
                  <a:pt x="185216" y="727329"/>
                  <a:pt x="111091" y="653510"/>
                </a:cubicBezTo>
                <a:cubicBezTo>
                  <a:pt x="37062" y="579692"/>
                  <a:pt x="0" y="490252"/>
                  <a:pt x="0" y="385382"/>
                </a:cubicBezTo>
                <a:cubicBezTo>
                  <a:pt x="0" y="315468"/>
                  <a:pt x="16916" y="250698"/>
                  <a:pt x="50652" y="190976"/>
                </a:cubicBezTo>
                <a:cubicBezTo>
                  <a:pt x="84388" y="131255"/>
                  <a:pt x="130383" y="84582"/>
                  <a:pt x="188637" y="50768"/>
                </a:cubicBezTo>
                <a:cubicBezTo>
                  <a:pt x="246891" y="16955"/>
                  <a:pt x="309991" y="95"/>
                  <a:pt x="377748" y="95"/>
                </a:cubicBezTo>
                <a:close/>
                <a:moveTo>
                  <a:pt x="381074" y="70771"/>
                </a:moveTo>
                <a:cubicBezTo>
                  <a:pt x="327382" y="70771"/>
                  <a:pt x="276445" y="84773"/>
                  <a:pt x="228360" y="112871"/>
                </a:cubicBezTo>
                <a:cubicBezTo>
                  <a:pt x="180274" y="140970"/>
                  <a:pt x="142642" y="178689"/>
                  <a:pt x="115653" y="226219"/>
                </a:cubicBezTo>
                <a:cubicBezTo>
                  <a:pt x="88664" y="273749"/>
                  <a:pt x="75170" y="326708"/>
                  <a:pt x="75170" y="385096"/>
                </a:cubicBezTo>
                <a:cubicBezTo>
                  <a:pt x="75170" y="471583"/>
                  <a:pt x="105104" y="544544"/>
                  <a:pt x="164879" y="604171"/>
                </a:cubicBezTo>
                <a:cubicBezTo>
                  <a:pt x="224653" y="663702"/>
                  <a:pt x="296782" y="693515"/>
                  <a:pt x="381170" y="693515"/>
                </a:cubicBezTo>
                <a:cubicBezTo>
                  <a:pt x="437523" y="693515"/>
                  <a:pt x="489695" y="679799"/>
                  <a:pt x="537591" y="652463"/>
                </a:cubicBezTo>
                <a:cubicBezTo>
                  <a:pt x="585486" y="625031"/>
                  <a:pt x="622928" y="587597"/>
                  <a:pt x="649822" y="540068"/>
                </a:cubicBezTo>
                <a:cubicBezTo>
                  <a:pt x="676716" y="492538"/>
                  <a:pt x="690115" y="439769"/>
                  <a:pt x="690115" y="381667"/>
                </a:cubicBezTo>
                <a:cubicBezTo>
                  <a:pt x="690115" y="323564"/>
                  <a:pt x="676716" y="271653"/>
                  <a:pt x="649822" y="224981"/>
                </a:cubicBezTo>
                <a:cubicBezTo>
                  <a:pt x="622928" y="178308"/>
                  <a:pt x="585106" y="140875"/>
                  <a:pt x="536355" y="112871"/>
                </a:cubicBezTo>
                <a:cubicBezTo>
                  <a:pt x="487604" y="84773"/>
                  <a:pt x="435812" y="70771"/>
                  <a:pt x="381170" y="70771"/>
                </a:cubicBezTo>
                <a:close/>
              </a:path>
            </a:pathLst>
          </a:custGeom>
          <a:solidFill>
            <a:schemeClr val="bg1"/>
          </a:solidFill>
          <a:ln w="94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b="1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83DBAECE-641A-9E88-1D23-DDD9F038280A}"/>
              </a:ext>
            </a:extLst>
          </p:cNvPr>
          <p:cNvSpPr/>
          <p:nvPr/>
        </p:nvSpPr>
        <p:spPr>
          <a:xfrm>
            <a:off x="11520432" y="6096330"/>
            <a:ext cx="179613" cy="355309"/>
          </a:xfrm>
          <a:custGeom>
            <a:avLst/>
            <a:gdLst>
              <a:gd name="connsiteX0" fmla="*/ 0 w 397799"/>
              <a:gd name="connsiteY0" fmla="*/ 71247 h 727614"/>
              <a:gd name="connsiteX1" fmla="*/ 0 w 397799"/>
              <a:gd name="connsiteY1" fmla="*/ 0 h 727614"/>
              <a:gd name="connsiteX2" fmla="*/ 397800 w 397799"/>
              <a:gd name="connsiteY2" fmla="*/ 0 h 727614"/>
              <a:gd name="connsiteX3" fmla="*/ 397800 w 397799"/>
              <a:gd name="connsiteY3" fmla="*/ 71247 h 727614"/>
              <a:gd name="connsiteX4" fmla="*/ 235962 w 397799"/>
              <a:gd name="connsiteY4" fmla="*/ 71247 h 727614"/>
              <a:gd name="connsiteX5" fmla="*/ 235962 w 397799"/>
              <a:gd name="connsiteY5" fmla="*/ 727615 h 727614"/>
              <a:gd name="connsiteX6" fmla="*/ 161933 w 397799"/>
              <a:gd name="connsiteY6" fmla="*/ 727615 h 727614"/>
              <a:gd name="connsiteX7" fmla="*/ 161933 w 397799"/>
              <a:gd name="connsiteY7" fmla="*/ 71247 h 727614"/>
              <a:gd name="connsiteX8" fmla="*/ 95 w 397799"/>
              <a:gd name="connsiteY8" fmla="*/ 71247 h 72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7799" h="727614">
                <a:moveTo>
                  <a:pt x="0" y="71247"/>
                </a:moveTo>
                <a:lnTo>
                  <a:pt x="0" y="0"/>
                </a:lnTo>
                <a:lnTo>
                  <a:pt x="397800" y="0"/>
                </a:lnTo>
                <a:lnTo>
                  <a:pt x="397800" y="71247"/>
                </a:lnTo>
                <a:lnTo>
                  <a:pt x="235962" y="71247"/>
                </a:lnTo>
                <a:lnTo>
                  <a:pt x="235962" y="727615"/>
                </a:lnTo>
                <a:lnTo>
                  <a:pt x="161933" y="727615"/>
                </a:lnTo>
                <a:lnTo>
                  <a:pt x="161933" y="71247"/>
                </a:lnTo>
                <a:lnTo>
                  <a:pt x="95" y="71247"/>
                </a:lnTo>
                <a:close/>
              </a:path>
            </a:pathLst>
          </a:custGeom>
          <a:solidFill>
            <a:schemeClr val="bg1"/>
          </a:solidFill>
          <a:ln w="94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b="1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F51EE084-EED6-B795-4C5A-0BCACC86897B}"/>
              </a:ext>
            </a:extLst>
          </p:cNvPr>
          <p:cNvSpPr>
            <a:spLocks noChangeAspect="1"/>
          </p:cNvSpPr>
          <p:nvPr/>
        </p:nvSpPr>
        <p:spPr>
          <a:xfrm rot="16200000" flipV="1">
            <a:off x="6096688" y="3377507"/>
            <a:ext cx="302207" cy="302207"/>
          </a:xfrm>
          <a:prstGeom prst="rt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E764D70C-5017-716B-56D6-1BB979BB1810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5815374" y="3642865"/>
            <a:ext cx="302207" cy="302207"/>
          </a:xfrm>
          <a:prstGeom prst="rt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E14FD94E-E12C-CD77-F4B2-6A02DC99F4B9}"/>
              </a:ext>
            </a:extLst>
          </p:cNvPr>
          <p:cNvSpPr>
            <a:spLocks noChangeAspect="1"/>
          </p:cNvSpPr>
          <p:nvPr/>
        </p:nvSpPr>
        <p:spPr>
          <a:xfrm flipV="1">
            <a:off x="6090903" y="3651898"/>
            <a:ext cx="302207" cy="302207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1BFC87D-7960-44A8-CD93-981EC16B5A96}"/>
              </a:ext>
            </a:extLst>
          </p:cNvPr>
          <p:cNvCxnSpPr>
            <a:cxnSpLocks/>
          </p:cNvCxnSpPr>
          <p:nvPr/>
        </p:nvCxnSpPr>
        <p:spPr>
          <a:xfrm>
            <a:off x="186070" y="3671469"/>
            <a:ext cx="116429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C0B556E-B807-643A-F08A-2A2DDC0C0FEE}"/>
              </a:ext>
            </a:extLst>
          </p:cNvPr>
          <p:cNvCxnSpPr>
            <a:cxnSpLocks/>
          </p:cNvCxnSpPr>
          <p:nvPr/>
        </p:nvCxnSpPr>
        <p:spPr>
          <a:xfrm>
            <a:off x="6114006" y="260498"/>
            <a:ext cx="0" cy="6245611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2FCD3BB0D1A6746ACF8A52EF0F06B25" ma:contentTypeVersion="15" ma:contentTypeDescription="Creare un nuovo documento." ma:contentTypeScope="" ma:versionID="563f286ba7aba8fddd3f98aec242f189">
  <xsd:schema xmlns:xsd="http://www.w3.org/2001/XMLSchema" xmlns:xs="http://www.w3.org/2001/XMLSchema" xmlns:p="http://schemas.microsoft.com/office/2006/metadata/properties" xmlns:ns2="4ed72f29-acc3-41f0-a36e-ac88ca3e32e0" xmlns:ns3="d2f3c40f-00c4-49f3-aa75-5eb6c8871612" targetNamespace="http://schemas.microsoft.com/office/2006/metadata/properties" ma:root="true" ma:fieldsID="f32deb1b7683a22bd11775c5a2c10b93" ns2:_="" ns3:_="">
    <xsd:import namespace="4ed72f29-acc3-41f0-a36e-ac88ca3e32e0"/>
    <xsd:import namespace="d2f3c40f-00c4-49f3-aa75-5eb6c88716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72f29-acc3-41f0-a36e-ac88ca3e3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5e1231c-32d7-46f9-ab8b-e9f08fca51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3c40f-00c4-49f3-aa75-5eb6c88716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b4d94f1-0b0b-4fac-acfa-08b5496fee59}" ma:internalName="TaxCatchAll" ma:showField="CatchAllData" ma:web="d2f3c40f-00c4-49f3-aa75-5eb6c88716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d72f29-acc3-41f0-a36e-ac88ca3e32e0">
      <Terms xmlns="http://schemas.microsoft.com/office/infopath/2007/PartnerControls"/>
    </lcf76f155ced4ddcb4097134ff3c332f>
    <TaxCatchAll xmlns="d2f3c40f-00c4-49f3-aa75-5eb6c887161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9A6D6B-9C46-44C8-96E8-02E39565F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d72f29-acc3-41f0-a36e-ac88ca3e32e0"/>
    <ds:schemaRef ds:uri="d2f3c40f-00c4-49f3-aa75-5eb6c88716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6C0748-1F6E-4B94-941C-D1CC725AF9BC}">
  <ds:schemaRefs>
    <ds:schemaRef ds:uri="http://schemas.microsoft.com/office/2006/metadata/properties"/>
    <ds:schemaRef ds:uri="http://schemas.microsoft.com/office/infopath/2007/PartnerControls"/>
    <ds:schemaRef ds:uri="4ed72f29-acc3-41f0-a36e-ac88ca3e32e0"/>
    <ds:schemaRef ds:uri="d2f3c40f-00c4-49f3-aa75-5eb6c8871612"/>
  </ds:schemaRefs>
</ds:datastoreItem>
</file>

<file path=customXml/itemProps3.xml><?xml version="1.0" encoding="utf-8"?>
<ds:datastoreItem xmlns:ds="http://schemas.openxmlformats.org/officeDocument/2006/customXml" ds:itemID="{EEAB4835-E02D-41AD-AD45-E4FE5E35C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0</TotalTime>
  <Words>24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.PingFang SC Regular</vt:lpstr>
      <vt:lpstr>Arial</vt:lpstr>
      <vt:lpstr>Calibri</vt:lpstr>
      <vt:lpstr>Calibri Light</vt:lpstr>
      <vt:lpstr>Century Gothic</vt:lpstr>
      <vt:lpstr>System Font Regular</vt:lpstr>
      <vt:lpstr>Тема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Silvio Distilo_MF</cp:lastModifiedBy>
  <cp:revision>25</cp:revision>
  <cp:lastPrinted>2020-08-31T22:23:58Z</cp:lastPrinted>
  <dcterms:created xsi:type="dcterms:W3CDTF">2021-07-07T23:54:57Z</dcterms:created>
  <dcterms:modified xsi:type="dcterms:W3CDTF">2025-10-16T11:42:03Z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0x010100A2FCD3BB0D1A6746ACF8A52EF0F06B25</vt:lpwstr>
  </property>
  <property fmtid="{D5CDD505-2E9C-101B-9397-08002B2CF9AE}" pid="3" name="MediaServiceImageTags">
    <vt:lpwstr/>
  </property>
</Properties>
</file>